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4" r:id="rId3"/>
    <p:sldId id="265" r:id="rId4"/>
    <p:sldId id="266" r:id="rId5"/>
    <p:sldId id="271" r:id="rId6"/>
    <p:sldId id="258" r:id="rId7"/>
    <p:sldId id="260" r:id="rId8"/>
    <p:sldId id="259" r:id="rId9"/>
    <p:sldId id="262" r:id="rId10"/>
    <p:sldId id="27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14480" y="214290"/>
            <a:ext cx="6172200" cy="928694"/>
          </a:xfrm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детский сад «Солнышко» ГБОУ СОШ № 9 г.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Кинеля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000232" y="164305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Родительский клуб «Содружество»</a:t>
            </a:r>
            <a:endParaRPr lang="ru-RU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2643174" y="4857760"/>
            <a:ext cx="61722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Бурмистрова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Л. 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ru-RU" sz="1600" b="1" i="1" baseline="0" dirty="0" smtClean="0">
                <a:latin typeface="Times New Roman" pitchFamily="18" charset="0"/>
                <a:cs typeface="Times New Roman" pitchFamily="18" charset="0"/>
              </a:rPr>
              <a:t>2016 г 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род.клуб\фото\DSCF3852 осень- в исполнении мамы миры тереше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786058"/>
            <a:ext cx="4286280" cy="3214710"/>
          </a:xfrm>
          <a:prstGeom prst="rect">
            <a:avLst/>
          </a:prstGeom>
          <a:noFill/>
        </p:spPr>
      </p:pic>
      <p:pic>
        <p:nvPicPr>
          <p:cNvPr id="26627" name="Picture 3" descr="E:\род.клуб\фото для презентации\IMG_6737клоунесса маришка в исполнении мамы кати смирнов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85794"/>
            <a:ext cx="3695199" cy="4929222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3500462" cy="121444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«Нашу маму не узнать»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450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Критерии эффективности работы  Клуба: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посещаемость родителями всех планируемых заседаний;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использование родителями предложенных рекомендаций в работе с детьми;</a:t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положительная оценка семьи и отзыва на дальнейшее сотрудничество с ДОУ.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43932" cy="221457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бы прекрасными ни были  наши дошкольные учреждения самыми главными мастерами,   формирующими    разум, мысли малышей, являются мать и отец.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</a:t>
            </a:r>
            <a:r>
              <a:rPr lang="ru-RU" sz="1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lang="ru-RU" dirty="0"/>
          </a:p>
        </p:txBody>
      </p:sp>
      <p:pic>
        <p:nvPicPr>
          <p:cNvPr id="5" name="Содержимое 4" descr="http://www.planeta-women.com/wp-content/uploads/2014/09/0011-007-Formirovanie-znanij-o-seme-v-sisteme-dukhovno-nravstvennogo-i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4291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 анкетирования: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043378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в большинстве случаев родители безынициативны в организации совместной с ребенком деятельности;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в семье взрослые испытывают трудности в организации игровой деятельности вместе с ребенком;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- во многих семьях преобладает дефицит общения родителей с детьми.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3657600" cy="4572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Вовлечь родителей в воспитательно-образовательный процесс</a:t>
            </a: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Срок реализации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: 4 года 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00562" y="1714488"/>
            <a:ext cx="3657600" cy="4572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/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1.Разнообразить формы дифференцированной работы с родителями, чтобы пробудить интерес к жизни детей в дошкольном учреждении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2. Воспитывать добрых, отзывчивых детей, любящих и уважающих своих близких.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3. Повышать педагогическую культуру родителей</a:t>
            </a:r>
          </a:p>
          <a:p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4. Стимулировать родителей как участников единого образовательного пространства, к поиску оптимального стиля общения с ребенком.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клуба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428868"/>
            <a:ext cx="7467600" cy="7969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00100" y="2214554"/>
            <a:ext cx="7467600" cy="7969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643050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оказание </a:t>
            </a:r>
            <a:r>
              <a:rPr lang="ru-RU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психолого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педагогической помощи </a:t>
            </a:r>
            <a:r>
              <a:rPr lang="ru-RU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помощи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родителям;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*пропаганда положительного опыта семейного воспитания;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*организация общения </a:t>
            </a:r>
            <a:r>
              <a:rPr lang="ru-RU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родительского коллектива в ходе различных игр и продуктивной деятельности;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*обогащение семейного досуга.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   работы: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901014" cy="46005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1428736"/>
            <a:ext cx="8143932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Заседания клуба (праздники, досуги)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Консультации (специалисты ДОУ)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Индивидуальная работа с родителями, беседы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Открытые просмотры НОД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Конкурсы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Выставки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Информационная работа (сайт ДОУ,        родительский уголок в группе)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Фонотека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Мастер – классы родителей и педагогов по увлечением и интересам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Анкетирование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428736"/>
            <a:ext cx="371477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Члены клуба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 родители группы № 4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Бурмистрова Л. С\фото осень гр 4\P10100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00462" cy="3050317"/>
          </a:xfrm>
          <a:prstGeom prst="rect">
            <a:avLst/>
          </a:prstGeom>
          <a:noFill/>
        </p:spPr>
      </p:pic>
      <p:pic>
        <p:nvPicPr>
          <p:cNvPr id="6" name="Picture 3" descr="D:\Мои документы\фото\Род.клуб, единство\DSCF10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3657600" cy="2743200"/>
          </a:xfrm>
          <a:prstGeom prst="rect">
            <a:avLst/>
          </a:prstGeom>
          <a:noFill/>
        </p:spPr>
      </p:pic>
      <p:pic>
        <p:nvPicPr>
          <p:cNvPr id="7" name="Picture 2" descr="D:\Мои документы\фото\Род.клуб, единство\DSCF1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3314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714356"/>
            <a:ext cx="3714776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Кадровое обеспечение: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воспитатель,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музыкальный руководитель,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культуре,</a:t>
            </a:r>
          </a:p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педагог – психолог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E:\род.клуб\фото для презентации\P101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2500330" cy="3143272"/>
          </a:xfrm>
          <a:prstGeom prst="rect">
            <a:avLst/>
          </a:prstGeom>
          <a:noFill/>
        </p:spPr>
      </p:pic>
      <p:pic>
        <p:nvPicPr>
          <p:cNvPr id="7170" name="Picture 2" descr="E:\род.клуб\фото для презентации\P101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85992"/>
            <a:ext cx="2303876" cy="3071834"/>
          </a:xfrm>
          <a:prstGeom prst="rect">
            <a:avLst/>
          </a:prstGeom>
          <a:noFill/>
        </p:spPr>
      </p:pic>
      <p:pic>
        <p:nvPicPr>
          <p:cNvPr id="7171" name="Picture 3" descr="E:\род.клуб\фото для презентации\P1010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71876"/>
            <a:ext cx="2143141" cy="2857520"/>
          </a:xfrm>
          <a:prstGeom prst="rect">
            <a:avLst/>
          </a:prstGeom>
          <a:noFill/>
        </p:spPr>
      </p:pic>
      <p:pic>
        <p:nvPicPr>
          <p:cNvPr id="7172" name="Picture 4" descr="E:\род.клуб\фото для презентации\P10102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Мои документы\Бурмистрова Л. С\фото осень гр 4\P1010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333773" cy="2500330"/>
          </a:xfrm>
          <a:prstGeom prst="rect">
            <a:avLst/>
          </a:prstGeom>
          <a:noFill/>
        </p:spPr>
      </p:pic>
      <p:pic>
        <p:nvPicPr>
          <p:cNvPr id="5" name="Picture 3" descr="D:\Мои документы\Бурмистрова Л. С\фото осень гр 4\P101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14290"/>
            <a:ext cx="3264363" cy="2448272"/>
          </a:xfrm>
          <a:prstGeom prst="rect">
            <a:avLst/>
          </a:prstGeom>
          <a:noFill/>
        </p:spPr>
      </p:pic>
      <p:pic>
        <p:nvPicPr>
          <p:cNvPr id="6146" name="Picture 2" descr="E:\род.клуб\фото\DSCF8360 жюри в составе родителей на спортивном досуге А ну-ка па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14554"/>
            <a:ext cx="3429024" cy="2571768"/>
          </a:xfrm>
          <a:prstGeom prst="rect">
            <a:avLst/>
          </a:prstGeom>
          <a:noFill/>
        </p:spPr>
      </p:pic>
      <p:pic>
        <p:nvPicPr>
          <p:cNvPr id="6147" name="Picture 3" descr="E:\род.клуб\фото\DSCF8368спортивный праздник вместе с пап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429024" cy="2571768"/>
          </a:xfrm>
          <a:prstGeom prst="rect">
            <a:avLst/>
          </a:prstGeom>
          <a:noFill/>
        </p:spPr>
      </p:pic>
      <p:pic>
        <p:nvPicPr>
          <p:cNvPr id="6148" name="Picture 4" descr="E:\род.клуб\фото\IMG_4459семейный досуг хорошо вместе с нейю милой бабушкой мое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929066"/>
            <a:ext cx="3286414" cy="246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332</TotalTime>
  <Words>272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Структурное подразделение детский сад «Солнышко» ГБОУ СОШ № 9 г. Кинеля</vt:lpstr>
      <vt:lpstr>2</vt:lpstr>
      <vt:lpstr>Выводы анкетирования: </vt:lpstr>
      <vt:lpstr>Презентация PowerPoint</vt:lpstr>
      <vt:lpstr>Основные направления деятельности клуба</vt:lpstr>
      <vt:lpstr>Формы    работы:  </vt:lpstr>
      <vt:lpstr>Члены клуба  дети и родители группы № 4</vt:lpstr>
      <vt:lpstr>Презентация PowerPoint</vt:lpstr>
      <vt:lpstr>Презентация PowerPoint</vt:lpstr>
      <vt:lpstr>Презентация PowerPoint</vt:lpstr>
      <vt:lpstr>Критерии эффективности работы  Клуба:   - высокая посещаемость родителями всех планируемых заседаний;  - использование родителями предложенных рекомендаций в работе с детьми;  - положительная оценка семьи и отзыва на дальнейшее сотрудничество с ДОУ.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Ворожейкина</cp:lastModifiedBy>
  <cp:revision>38</cp:revision>
  <dcterms:created xsi:type="dcterms:W3CDTF">2016-03-29T10:33:46Z</dcterms:created>
  <dcterms:modified xsi:type="dcterms:W3CDTF">2016-06-07T04:42:22Z</dcterms:modified>
</cp:coreProperties>
</file>